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6" r:id="rId4"/>
    <p:sldId id="267" r:id="rId5"/>
    <p:sldId id="269" r:id="rId6"/>
    <p:sldId id="268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41FD-5155-4538-A3FA-5FF3BD81F843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Lễ hội mùa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xuân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424"/>
            <a:ext cx="4591050" cy="2867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591050" cy="274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1950"/>
            <a:ext cx="4591050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42" y="3990833"/>
            <a:ext cx="45910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12&quot;&gt;&lt;property id=&quot;20148&quot; value=&quot;5&quot;/&gt;&lt;property id=&quot;20300&quot; value=&quot;Slide 7 - &amp;quot;Lễ hội mùa xuân&amp;quot;&quot;/&gt;&lt;property id=&quot;20307&quot; value=&quot;264&quot;/&gt;&lt;/object&gt;&lt;object type=&quot;3&quot; unique_id=&quot;10079&quot;&gt;&lt;property id=&quot;20148&quot; value=&quot;5&quot;/&gt;&lt;property id=&quot;20300&quot; value=&quot;Slide 1&quot;/&gt;&lt;property id=&quot;20307&quot; value=&quot;265&quot;/&gt;&lt;/object&gt;&lt;object type=&quot;3&quot; unique_id=&quot;10080&quot;&gt;&lt;property id=&quot;20148&quot; value=&quot;5&quot;/&gt;&lt;property id=&quot;20300&quot; value=&quot;Slide 3&quot;/&gt;&lt;property id=&quot;20307&quot; value=&quot;266&quot;/&gt;&lt;/object&gt;&lt;object type=&quot;3&quot; unique_id=&quot;10081&quot;&gt;&lt;property id=&quot;20148&quot; value=&quot;5&quot;/&gt;&lt;property id=&quot;20300&quot; value=&quot;Slide 4&quot;/&gt;&lt;property id=&quot;20307&quot; value=&quot;267&quot;/&gt;&lt;/object&gt;&lt;object type=&quot;3&quot; unique_id=&quot;10082&quot;&gt;&lt;property id=&quot;20148&quot; value=&quot;5&quot;/&gt;&lt;property id=&quot;20300&quot; value=&quot;Slide 6&quot;/&gt;&lt;property id=&quot;20307&quot; value=&quot;268&quot;/&gt;&lt;/object&gt;&lt;object type=&quot;3&quot; unique_id=&quot;10145&quot;&gt;&lt;property id=&quot;20148&quot; value=&quot;5&quot;/&gt;&lt;property id=&quot;20300&quot; value=&quot;Slide 5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Lễ hội mùa xuân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2017-02-06T00:10:33Z</dcterms:created>
  <dcterms:modified xsi:type="dcterms:W3CDTF">2017-02-13T01:42:16Z</dcterms:modified>
</cp:coreProperties>
</file>